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</p:sldIdLst>
  <p:sldSz cx="12192000" cy="6858000"/>
  <p:notesSz cx="6858000" cy="9144000"/>
  <p:embeddedFontLst>
    <p:embeddedFont>
      <p:font typeface="Calibri" panose="020F0502020204030204" pitchFamily="34" charset="0"/>
      <p:regular r:id="rId3"/>
      <p:bold r:id="rId4"/>
      <p:italic r:id="rId5"/>
      <p:boldItalic r:id="rId6"/>
    </p:embeddedFont>
    <p:embeddedFont>
      <p:font typeface="Calibri Light" panose="020F0302020204030204" pitchFamily="34" charset="0"/>
      <p:regular r:id="rId7"/>
      <p:italic r:id="rId8"/>
    </p:embeddedFont>
    <p:embeddedFont>
      <p:font typeface="Century Schoolbook" panose="02040604050505020304" pitchFamily="18" charset="0"/>
      <p:regular r:id="rId9"/>
      <p:bold r:id="rId10"/>
      <p:italic r:id="rId11"/>
      <p:boldItalic r:id="rId12"/>
    </p:embeddedFont>
    <p:embeddedFont>
      <p:font typeface="Open Sans" pitchFamily="2" charset="0"/>
      <p:regular r:id="rId13"/>
      <p:bold r:id="rId14"/>
      <p:italic r:id="rId15"/>
      <p:boldItalic r:id="rId16"/>
    </p:embeddedFont>
  </p:embeddedFontLst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20" y="10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theme" Target="theme/theme1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B73167-E663-040C-37A5-CC35E3AE3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88592A0-3B67-F8FB-B9E7-27C7270AA3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E6116E5-2078-AF0D-BAFE-594982F88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7EFF6-5A4A-48F5-99A7-C69F223370AE}" type="datetimeFigureOut">
              <a:rPr lang="es-CL" smtClean="0"/>
              <a:t>03-01-2023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B2408E4-97E8-6D53-BDAC-AA767C03A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BAB45D-0A62-C4A0-0668-AD0F5275D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33A92-D0DE-4593-A832-14747693BC5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0429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639F9C-0B6D-2631-2155-337DB8739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6CB866B-1557-D8DD-9ED7-7C703DD1D2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18791B6-6DED-FB1E-9257-5E71CE928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7EFF6-5A4A-48F5-99A7-C69F223370AE}" type="datetimeFigureOut">
              <a:rPr lang="es-CL" smtClean="0"/>
              <a:t>03-01-2023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E77D29C-68C8-D043-F59D-8CD030587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A4450B4-C91D-0F89-9024-F74E37EF3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33A92-D0DE-4593-A832-14747693BC5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01710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662127C-7ABE-AB8C-8934-47039B499C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ACB4F52-A186-F90B-1DB3-91B90CAB35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597A5D-FD9B-5997-0897-BA630FE92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7EFF6-5A4A-48F5-99A7-C69F223370AE}" type="datetimeFigureOut">
              <a:rPr lang="es-CL" smtClean="0"/>
              <a:t>03-01-2023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FE8C07D-0CC7-BA70-4A57-7240A99D3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312250D-65D4-7A0A-2E8B-0E2F41D4C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33A92-D0DE-4593-A832-14747693BC5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26832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7C6AA-1A64-AD68-8DC4-F7EC15BF9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0A4FB26-DA10-4B38-AEB8-4BD3BA7606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B29365-4D5A-4543-95E9-5352B8879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7EFF6-5A4A-48F5-99A7-C69F223370AE}" type="datetimeFigureOut">
              <a:rPr lang="es-CL" smtClean="0"/>
              <a:t>03-01-2023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64BB45A-E878-5DB9-5ABB-0605F985E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AB19D5-A6C5-FF83-E508-0F030EEFA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33A92-D0DE-4593-A832-14747693BC5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14850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38930-C85B-ECE8-BED0-004814EB6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28608E5-201A-6479-4BC8-B844B1753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DFE5AD-5549-59FA-167E-636F242E0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7EFF6-5A4A-48F5-99A7-C69F223370AE}" type="datetimeFigureOut">
              <a:rPr lang="es-CL" smtClean="0"/>
              <a:t>03-01-2023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77013B2-DB23-4C4B-CBD8-B968CD9FD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D345A84-905F-DE80-E941-87E11ACB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33A92-D0DE-4593-A832-14747693BC5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25947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4096AA-8106-CA39-EAE5-A53261F9C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EDE4FF2-F8D1-CED7-0BE3-40A8075B86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83F5398-1AF6-B339-69EB-C38A6745E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50729B0-09BB-6455-808F-1B725E87F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7EFF6-5A4A-48F5-99A7-C69F223370AE}" type="datetimeFigureOut">
              <a:rPr lang="es-CL" smtClean="0"/>
              <a:t>03-01-2023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62CD1B-9B9B-D7A9-2297-F6A5CAAD4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EB62C8E-3A09-D42C-C0E0-512132A84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33A92-D0DE-4593-A832-14747693BC5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97075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1C5D19-EF79-608E-0CA4-8CE275EBE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1D5F5D-B46C-CA61-0E50-D73E3E243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5E4BBE1-2885-30D2-A3C1-7372B68778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385A9D1-4F4F-5083-7480-227DAE9810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B8CBEF0-37E5-7194-5840-24D2D6EC58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E29F5DB-718E-3CF1-661D-94C0D3ED7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7EFF6-5A4A-48F5-99A7-C69F223370AE}" type="datetimeFigureOut">
              <a:rPr lang="es-CL" smtClean="0"/>
              <a:t>03-01-2023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1D3B7F0-6862-0065-AEE6-D49F595C7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D63D640-0C74-E6C7-C93F-0E152A77A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33A92-D0DE-4593-A832-14747693BC5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64080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7987FC-7FD5-D3DC-0DBC-5334D7A9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E2A75D2-37C2-23D8-1595-5BCB4ACFE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7EFF6-5A4A-48F5-99A7-C69F223370AE}" type="datetimeFigureOut">
              <a:rPr lang="es-CL" smtClean="0"/>
              <a:t>03-01-2023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47F72B4-942D-09DA-01B2-94444F4D8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C78DE65-1495-7415-7B55-2A7CE4C9C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33A92-D0DE-4593-A832-14747693BC5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54689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C0FD5F0-0492-6BFF-6759-8A20B9791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7EFF6-5A4A-48F5-99A7-C69F223370AE}" type="datetimeFigureOut">
              <a:rPr lang="es-CL" smtClean="0"/>
              <a:t>03-01-2023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A67611A-382E-7B82-11AC-410335785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EBCE181-2179-6DF3-41CC-6C62BB35D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33A92-D0DE-4593-A832-14747693BC5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0144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053758-8FCC-DA39-4004-99EFD9641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6BEC029-0040-6D87-D221-E481BA6AB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619BA77-66D7-3468-D8EA-89DB4E815E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71E2926-20E8-8EFA-1079-0291E8A22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7EFF6-5A4A-48F5-99A7-C69F223370AE}" type="datetimeFigureOut">
              <a:rPr lang="es-CL" smtClean="0"/>
              <a:t>03-01-2023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0CA4147-2258-22C5-F067-F9A10CE00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9209012-32C4-9EF3-C02D-0C82B2070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33A92-D0DE-4593-A832-14747693BC5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96131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E65604-EF13-AFB7-B661-FD4329534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D0E34093-9058-F0A6-D1D5-59E768BB57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9A9608E-8EEB-91D4-6B35-61804920AD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0D8022C-E0E9-0F69-2299-414BB33D1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7EFF6-5A4A-48F5-99A7-C69F223370AE}" type="datetimeFigureOut">
              <a:rPr lang="es-CL" smtClean="0"/>
              <a:t>03-01-2023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B664792-2AEE-8959-BD2B-3C9F6FA8B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79B2DB4-6DD6-BD55-38FC-54F5730E2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33A92-D0DE-4593-A832-14747693BC5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20120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C03C40A-6451-10E8-D3DD-478BF94AA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712B9C3-DC35-781A-77BD-519D9C518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53565C2-A886-3581-A46C-10841680FB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7EFF6-5A4A-48F5-99A7-C69F223370AE}" type="datetimeFigureOut">
              <a:rPr lang="es-CL" smtClean="0"/>
              <a:t>03-01-2023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EB4FE0-43B0-3158-2F5D-101E16B66E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958E9D5-BBFE-CAF6-DF37-F901504F2C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33A92-D0DE-4593-A832-14747693BC5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78020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84795CB6-7263-7B25-D41E-075C911C76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34" y="112296"/>
            <a:ext cx="811355" cy="89033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5BD85C8-FAB8-60DB-158A-39A7093DBF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926" y="152401"/>
            <a:ext cx="919445" cy="826168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4DA4535B-CE00-FDA3-45BD-E878AC32FAC8}"/>
              </a:ext>
            </a:extLst>
          </p:cNvPr>
          <p:cNvSpPr txBox="1"/>
          <p:nvPr/>
        </p:nvSpPr>
        <p:spPr>
          <a:xfrm>
            <a:off x="1696452" y="533402"/>
            <a:ext cx="87990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Schoolbook" panose="02040604050505020304" pitchFamily="18" charset="0"/>
              </a:rPr>
              <a:t>Título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73B1023-C936-1767-6023-82408D63C576}"/>
              </a:ext>
            </a:extLst>
          </p:cNvPr>
          <p:cNvSpPr txBox="1"/>
          <p:nvPr/>
        </p:nvSpPr>
        <p:spPr>
          <a:xfrm>
            <a:off x="1568115" y="2815389"/>
            <a:ext cx="90557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Lorem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ipsum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dolor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sit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amet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,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consectetur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adipiscing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elit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.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Nullam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elementum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tortor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nec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purus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commodo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tincidunt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eget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quis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nisi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.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Nulla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facilisi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. Cras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sit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amet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quam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aliquam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,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pretium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purus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sit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amet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,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volutpat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diam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.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Suspendisse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bibendum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odio eros.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Nulla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consectetur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enim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vehicula neque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dapibus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, et ornare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sem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rutrum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. Cras quis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felis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aliquet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,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congue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urna et,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hendrerit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elit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.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Proin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accumsan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scelerisque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risus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, a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consectetur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urna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vestibulum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eget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. Cras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euismod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viverra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fringilla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.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Curabitur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egestas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augue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non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bibendum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volutpat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. Mauris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dui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felis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,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sodales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eget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convallis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in,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euismod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ac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turpis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.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Proin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vitae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diam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sollicitudin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diam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finibus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 </a:t>
            </a:r>
            <a:r>
              <a:rPr lang="es-CL" b="0" i="0" dirty="0" err="1">
                <a:solidFill>
                  <a:srgbClr val="000000"/>
                </a:solidFill>
                <a:effectLst/>
                <a:latin typeface="Open Sans" pitchFamily="2" charset="0"/>
              </a:rPr>
              <a:t>feugiat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984998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112</Words>
  <Application>Microsoft Office PowerPoint</Application>
  <PresentationFormat>Panorámica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Century Schoolbook</vt:lpstr>
      <vt:lpstr>Calibri Light</vt:lpstr>
      <vt:lpstr>Open Sans</vt:lpstr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Max Larenas</dc:creator>
  <cp:lastModifiedBy>Max Larenas</cp:lastModifiedBy>
  <cp:revision>1</cp:revision>
  <dcterms:created xsi:type="dcterms:W3CDTF">2023-01-03T19:15:06Z</dcterms:created>
  <dcterms:modified xsi:type="dcterms:W3CDTF">2023-01-03T19:16:59Z</dcterms:modified>
</cp:coreProperties>
</file>